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8" r:id="rId2"/>
    <p:sldId id="272" r:id="rId3"/>
    <p:sldId id="273" r:id="rId4"/>
    <p:sldId id="274" r:id="rId5"/>
    <p:sldId id="275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60" r:id="rId18"/>
    <p:sldId id="259" r:id="rId19"/>
    <p:sldId id="258" r:id="rId20"/>
    <p:sldId id="257" r:id="rId21"/>
    <p:sldId id="256" r:id="rId22"/>
    <p:sldId id="277" r:id="rId23"/>
  </p:sldIdLst>
  <p:sldSz cx="10693400" cy="7556500"/>
  <p:notesSz cx="106934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87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EA955D-B8B8-471C-AAF0-15DA05A52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13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564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876343"/>
            <a:ext cx="10312400" cy="58038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974985-71B5-435D-9446-016EBF06A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7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876343"/>
            <a:ext cx="10312400" cy="58038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876343"/>
            <a:ext cx="10312400" cy="58038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876343"/>
            <a:ext cx="10312400" cy="58038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340787"/>
            <a:ext cx="10312400" cy="68749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0</Words>
  <Application>Microsoft Office PowerPoint</Application>
  <PresentationFormat>Custom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Administrator</cp:lastModifiedBy>
  <cp:revision>7</cp:revision>
  <dcterms:created xsi:type="dcterms:W3CDTF">2026-08-10T03:57:20Z</dcterms:created>
  <dcterms:modified xsi:type="dcterms:W3CDTF">2026-08-12T02:51:14Z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2026-08-10T00:00:00Z</vt:filetime>
  </property>
  <property fmtid="{D5CDD505-2E9C-101B-9397-08002B2CF9AE}" pid="4" name="LastSaved">
    <vt:filetime>2026-08-10T00:00:00Z</vt:filetime>
  </property>
  <property fmtid="{D5CDD505-2E9C-101B-9397-08002B2CF9AE}" pid="5" name="Producer">
    <vt:lpwstr>3-Heights(TM) PDF Security Shell 4.8.25.2 (http://www.pdf-tools.com)</vt:lpwstr>
  </property>
</Properties>
</file>